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1033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0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4FCB-7881-414A-9FB3-AA9A4D1780F0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969D-C168-9F4B-B1A3-599A998BF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40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Project 6 </a:t>
            </a:r>
            <a:br>
              <a:rPr lang="en-US" b="1" dirty="0" smtClean="0"/>
            </a:br>
            <a:r>
              <a:rPr lang="en-US" sz="4400" i="1" dirty="0" smtClean="0"/>
              <a:t>What leads to good ratings on IMDB?</a:t>
            </a:r>
            <a:endParaRPr lang="en-US" sz="4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3687"/>
            <a:ext cx="9144000" cy="1655762"/>
          </a:xfrm>
        </p:spPr>
        <p:txBody>
          <a:bodyPr/>
          <a:lstStyle/>
          <a:p>
            <a:r>
              <a:rPr lang="en-US" dirty="0" smtClean="0"/>
              <a:t>Byron Allen</a:t>
            </a:r>
          </a:p>
          <a:p>
            <a:r>
              <a:rPr lang="en-US" dirty="0" smtClean="0"/>
              <a:t>Data Science Student at General Assembly</a:t>
            </a:r>
          </a:p>
          <a:p>
            <a:r>
              <a:rPr lang="en-US" i="1" dirty="0" smtClean="0"/>
              <a:t>26 October 2016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45"/>
          <a:stretch/>
        </p:blipFill>
        <p:spPr>
          <a:xfrm>
            <a:off x="0" y="4789450"/>
            <a:ext cx="12192000" cy="33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Scoring | Sum and Ratio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71224" cy="3517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53" y="1690688"/>
            <a:ext cx="4910747" cy="35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Results &amp; Changes to Binomial Dist.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4704"/>
            <a:ext cx="5328424" cy="3545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6" y="1704704"/>
            <a:ext cx="5019674" cy="35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and Feature Selection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74" y="2174490"/>
            <a:ext cx="5531539" cy="3599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2" y="1690689"/>
            <a:ext cx="3445107" cy="21810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352" y="4252991"/>
            <a:ext cx="3445107" cy="2181075"/>
          </a:xfrm>
          <a:prstGeom prst="rect">
            <a:avLst/>
          </a:prstGeom>
        </p:spPr>
      </p:pic>
      <p:sp>
        <p:nvSpPr>
          <p:cNvPr id="11" name="Curved Left Arrow 10"/>
          <p:cNvSpPr/>
          <p:nvPr/>
        </p:nvSpPr>
        <p:spPr>
          <a:xfrm>
            <a:off x="10493298" y="3375432"/>
            <a:ext cx="1174595" cy="17551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4486" y="2620537"/>
            <a:ext cx="992372" cy="156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2804" y="2999574"/>
            <a:ext cx="992372" cy="156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8200" y="4096874"/>
            <a:ext cx="992372" cy="156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”Optimized” Models with </a:t>
            </a:r>
            <a:r>
              <a:rPr lang="en-US" dirty="0" err="1" smtClean="0"/>
              <a:t>Gridsearch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19" y="1690688"/>
            <a:ext cx="6870700" cy="447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90" y="2420434"/>
            <a:ext cx="4133469" cy="26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22" y="1690688"/>
            <a:ext cx="6507356" cy="45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83834" y="1708693"/>
            <a:ext cx="9413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3000" dirty="0" smtClean="0"/>
              <a:t>Re-do </a:t>
            </a:r>
            <a:r>
              <a:rPr lang="en-US" sz="3000" dirty="0" err="1" smtClean="0"/>
              <a:t>GridSearch</a:t>
            </a:r>
            <a:endParaRPr lang="en-US" sz="3000" dirty="0" smtClean="0"/>
          </a:p>
          <a:p>
            <a:pPr marL="457200" indent="-457200">
              <a:buFont typeface="Wingdings" charset="2"/>
              <a:buChar char="v"/>
            </a:pPr>
            <a:r>
              <a:rPr lang="en-US" sz="3000" dirty="0" smtClean="0"/>
              <a:t>Use PCA and Compare Results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3000" dirty="0" smtClean="0"/>
              <a:t>Experiment with Different </a:t>
            </a:r>
            <a:r>
              <a:rPr lang="en-US" sz="3000" dirty="0" smtClean="0"/>
              <a:t>TF-IDF and Sent Analysis</a:t>
            </a:r>
            <a:endParaRPr lang="en-US" sz="3000" dirty="0" smtClean="0"/>
          </a:p>
          <a:p>
            <a:pPr marL="457200" indent="-457200">
              <a:buFont typeface="Wingdings" charset="2"/>
              <a:buChar char="v"/>
            </a:pPr>
            <a:r>
              <a:rPr lang="en-US" sz="3000" dirty="0" smtClean="0"/>
              <a:t>Move Away from Binary Values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0725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59</Words>
  <Application>Microsoft Macintosh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 Project 6  What leads to good ratings on IMDB?</vt:lpstr>
      <vt:lpstr>Sentiment Scoring | Sum and Ratio</vt:lpstr>
      <vt:lpstr>Poor Results &amp; Changes to Binomial Dist.</vt:lpstr>
      <vt:lpstr>Model Evaluation and Feature Selection</vt:lpstr>
      <vt:lpstr>”Optimized” Models with Gridsearch</vt:lpstr>
      <vt:lpstr>Model Performance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4:  Scrape, Model, Validate</dc:title>
  <dc:creator>noorulm@uni.sydney.edu.au</dc:creator>
  <cp:lastModifiedBy>noorulm@uni.sydney.edu.au</cp:lastModifiedBy>
  <cp:revision>32</cp:revision>
  <dcterms:created xsi:type="dcterms:W3CDTF">2016-10-07T07:57:53Z</dcterms:created>
  <dcterms:modified xsi:type="dcterms:W3CDTF">2016-10-25T22:03:53Z</dcterms:modified>
</cp:coreProperties>
</file>